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52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9675"/>
            <a:ext cx="4713287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2"/>
            <a:ext cx="5510530" cy="38079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29/01/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26/02/2024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04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25/03/2024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11/03/2024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8508" y="2637585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27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35081" y="3401488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D234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605791" y="2550536"/>
            <a:ext cx="15848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V237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Veggie Meatballs in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Tomato Sauce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SD84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4644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691266" y="2201716"/>
            <a:ext cx="1418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Chef Shilpa’s Chicken Korma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43911" y="517398"/>
            <a:ext cx="138662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SD40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695" y="940052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SD40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Stuffing,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3874337" y="550669"/>
            <a:ext cx="147270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BB1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Burger or  </a:t>
            </a:r>
            <a:r>
              <a:rPr lang="en-GB" sz="750" b="1">
                <a:latin typeface="Century Gothic"/>
              </a:rPr>
              <a:t>V236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SD17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Bun with a choice of 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(See concept guide for toppings: </a:t>
            </a:r>
            <a:r>
              <a:rPr lang="en-GB" sz="750" b="1">
                <a:latin typeface="Century Gothic"/>
              </a:rPr>
              <a:t>BB5-BB22)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Potato Wedges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D168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4688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165131" y="2603697"/>
            <a:ext cx="14662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Cheese Omelette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D85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93213" y="3792282"/>
            <a:ext cx="1370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To</a:t>
            </a:r>
            <a:r>
              <a:rPr kumimoji="0" lang="en-GB" sz="75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mato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Pasta,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PK1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Creamy Tomato Pasta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PK2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Carbonara Pasta with a choice of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concept guide for toppings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PK3 PK4 V85 V216)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D233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74811" y="938461"/>
            <a:ext cx="15339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Veggie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750">
                <a:latin typeface="Century Gothic"/>
              </a:rPr>
              <a:t>Bolognaise with </a:t>
            </a:r>
            <a:r>
              <a:rPr lang="en-GB" sz="750" b="1">
                <a:latin typeface="Century Gothic"/>
              </a:rPr>
              <a:t>SD50</a:t>
            </a:r>
            <a:r>
              <a:rPr lang="en-GB" sz="750">
                <a:latin typeface="Century Gothic"/>
              </a:rPr>
              <a:t>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329177" y="3770417"/>
            <a:ext cx="1348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C6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539" y="4230436"/>
            <a:ext cx="1286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46545" y="347850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D224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68843" y="325191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D242 </a:t>
            </a:r>
            <a:r>
              <a:rPr lang="en-GB" sz="750">
                <a:latin typeface="Century Gothic" panose="020B0502020202020204" pitchFamily="34" charset="0"/>
              </a:rPr>
              <a:t>Apple Crumble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668" y="300692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02657" y="219125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58018" y="3081124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74724" y="496036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178537" y="943003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V191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Cheesy Bean Pasty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486461" y="540563"/>
            <a:ext cx="13866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Cheese and Tomato Pizza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SB9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 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44869" y="999252"/>
            <a:ext cx="12493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V235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12929" y="509969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2977" y="4822735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V234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D230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94611" y="2145727"/>
            <a:ext cx="137036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QB14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BBQ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or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QB10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Quorn,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QB16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Seasoned Potatoes and a choice of Salads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(See concept guide for salads QB2 QB3 QB4 QB5)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32190" y="50706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3214" y="4769372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31823" y="557384"/>
            <a:ext cx="15695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SD8</a:t>
            </a:r>
            <a:r>
              <a:rPr lang="en-GB" sz="750">
                <a:latin typeface="Century Gothic" panose="020B0502020202020204" pitchFamily="34" charset="0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B48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Bolognaise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SD50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601980" y="4990996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42231" y="3774389"/>
            <a:ext cx="1548005" cy="438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F6/F29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Fishfingers/ Salmon </a:t>
            </a:r>
            <a:r>
              <a:rPr lang="en-GB" sz="750">
                <a:latin typeface="Century Gothic"/>
              </a:rPr>
              <a:t>Fishcakes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Chips &amp; </a:t>
            </a:r>
            <a:r>
              <a:rPr lang="en-GB" sz="750" b="1">
                <a:latin typeface="Century Gothic"/>
              </a:rPr>
              <a:t>SD14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082986" y="33643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D57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76811" y="544543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1590" y="5420216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100522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13601" y="14184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08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37737" y="326023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2782" y="3468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8112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2076" y="30522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65618" y="480794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84383" y="5070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62782" y="475036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9345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83689" y="42309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479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5074" y="42055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SD5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073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ff6cdd7-f66e-47e1-87c6-2be81c84d476"/>
    <ds:schemaRef ds:uri="http://schemas.microsoft.com/office/infopath/2007/PartnerControls"/>
    <ds:schemaRef ds:uri="6e1e0a47-ab42-4430-94e8-3d4d86c1f9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859</Words>
  <Application>Microsoft Office PowerPoint</Application>
  <PresentationFormat>A4 Paper (210x297 mm)</PresentationFormat>
  <Paragraphs>186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Samantha Murray</cp:lastModifiedBy>
  <cp:revision>3</cp:revision>
  <cp:lastPrinted>2023-09-22T13:57:56Z</cp:lastPrinted>
  <dcterms:created xsi:type="dcterms:W3CDTF">2014-08-19T19:35:20Z</dcterms:created>
  <dcterms:modified xsi:type="dcterms:W3CDTF">2023-09-25T13:03:02Z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